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11" autoAdjust="0"/>
  </p:normalViewPr>
  <p:slideViewPr>
    <p:cSldViewPr snapToGrid="0" snapToObjects="1">
      <p:cViewPr varScale="1">
        <p:scale>
          <a:sx n="100" d="100"/>
          <a:sy n="100" d="100"/>
        </p:scale>
        <p:origin x="12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notesMaster" Target="notesMasters/notesMaster1.xml" /><Relationship Id="rId13" Type="http://schemas.openxmlformats.org/officeDocument/2006/relationships/viewProps" Target="viewProps.xml" /><Relationship Id="rId12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5" Type="http://schemas.openxmlformats.org/officeDocument/2006/relationships/tableStyles" Target="tableStyles.xml" /><Relationship Id="rId14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Separate</a:t>
            </a:r>
            <a:r>
              <a:rPr/>
              <a:t> </a:t>
            </a:r>
            <a:r>
              <a:rPr/>
              <a:t>each</a:t>
            </a:r>
            <a:r>
              <a:rPr/>
              <a:t> </a:t>
            </a:r>
            <a:r>
              <a:rPr/>
              <a:t>slide</a:t>
            </a:r>
            <a:r>
              <a:rPr/>
              <a:t> </a:t>
            </a:r>
            <a:r>
              <a:rPr/>
              <a:t>with</a:t>
            </a:r>
            <a:r>
              <a:rPr/>
              <a:t> </a:t>
            </a:r>
            <a:r>
              <a:rPr/>
              <a:t>a</a:t>
            </a:r>
            <a:r>
              <a:rPr/>
              <a:t> </a:t>
            </a:r>
            <a:r>
              <a:rPr/>
              <a:t>‘</a:t>
            </a:r>
            <a:r>
              <a:rPr/>
              <a:t>—</a:t>
            </a:r>
            <a:r>
              <a:rPr/>
              <a:t>’</a:t>
            </a:r>
            <a:r>
              <a:rPr/>
              <a:t> </a:t>
            </a:r>
            <a:r>
              <a:rPr/>
              <a:t>line</a:t>
            </a:r>
            <a:br/>
            <a:r>
              <a:rPr/>
              <a:t>each</a:t>
            </a:r>
            <a:r>
              <a:rPr/>
              <a:t> </a:t>
            </a:r>
            <a:r>
              <a:rPr/>
              <a:t>‘</a:t>
            </a:r>
            <a:r>
              <a:rPr/>
              <a:t>—</a:t>
            </a:r>
            <a:r>
              <a:rPr/>
              <a:t>’</a:t>
            </a:r>
            <a:r>
              <a:rPr/>
              <a:t> </a:t>
            </a:r>
            <a:r>
              <a:rPr/>
              <a:t>separating</a:t>
            </a:r>
            <a:r>
              <a:rPr/>
              <a:t> </a:t>
            </a:r>
            <a:r>
              <a:rPr/>
              <a:t>a</a:t>
            </a:r>
            <a:r>
              <a:rPr/>
              <a:t> </a:t>
            </a:r>
            <a:r>
              <a:rPr/>
              <a:t>slide</a:t>
            </a:r>
            <a:r>
              <a:rPr/>
              <a:t> </a:t>
            </a:r>
            <a:r>
              <a:rPr/>
              <a:t>needs</a:t>
            </a:r>
            <a:r>
              <a:rPr/>
              <a:t> </a:t>
            </a:r>
            <a:r>
              <a:rPr/>
              <a:t>a</a:t>
            </a:r>
            <a:r>
              <a:rPr/>
              <a:t> </a:t>
            </a:r>
            <a:r>
              <a:rPr/>
              <a:t>blank</a:t>
            </a:r>
            <a:r>
              <a:rPr/>
              <a:t> </a:t>
            </a:r>
            <a:r>
              <a:rPr/>
              <a:t>line</a:t>
            </a:r>
            <a:r>
              <a:rPr/>
              <a:t> </a:t>
            </a:r>
            <a:r>
              <a:rPr i="1"/>
              <a:t>before</a:t>
            </a:r>
            <a:r>
              <a:rPr/>
              <a:t> </a:t>
            </a:r>
            <a:r>
              <a:rPr/>
              <a:t>and</a:t>
            </a:r>
            <a:r>
              <a:rPr/>
              <a:t> </a:t>
            </a:r>
            <a:r>
              <a:rPr i="1"/>
              <a:t>after</a:t>
            </a:r>
            <a:r>
              <a:rPr/>
              <a:t> </a:t>
            </a:r>
            <a:r>
              <a:rPr/>
              <a:t>the</a:t>
            </a:r>
            <a:r>
              <a:rPr/>
              <a:t> </a:t>
            </a:r>
            <a:r>
              <a:rPr/>
              <a:t>‘</a:t>
            </a:r>
            <a:r>
              <a:rPr/>
              <a:t>—</a:t>
            </a:r>
            <a:r>
              <a:rPr/>
              <a:t>’</a:t>
            </a:r>
          </a:p>
          <a:p>
            <a:pPr lvl="0" marL="0" indent="0">
              <a:buNone/>
            </a:pPr>
          </a:p>
          <a:p>
            <a:pPr lvl="0" marL="0" indent="0">
              <a:buNone/>
            </a:pPr>
            <a:r>
              <a:rPr i="1"/>
              <a:t>optionally</a:t>
            </a:r>
            <a:r>
              <a:rPr/>
              <a:t> </a:t>
            </a:r>
            <a:r>
              <a:rPr/>
              <a:t>bottom-left</a:t>
            </a:r>
            <a:r>
              <a:rPr/>
              <a:t> </a:t>
            </a:r>
            <a:r>
              <a:rPr/>
              <a:t>information</a:t>
            </a:r>
            <a:r>
              <a:rPr/>
              <a:t> </a:t>
            </a:r>
            <a:r>
              <a:rPr/>
              <a:t>(e.g. copyright)</a:t>
            </a:r>
            <a:r>
              <a:rPr/>
              <a:t> </a:t>
            </a:r>
            <a:r>
              <a:rPr/>
              <a:t>can</a:t>
            </a:r>
            <a:r>
              <a:rPr/>
              <a:t> </a:t>
            </a:r>
            <a:r>
              <a:rPr/>
              <a:t>be</a:t>
            </a:r>
            <a:r>
              <a:rPr/>
              <a:t> </a:t>
            </a:r>
            <a:r>
              <a:rPr/>
              <a:t>added</a:t>
            </a:r>
            <a:br/>
            <a:r>
              <a:rPr/>
              <a:t>to</a:t>
            </a:r>
            <a:r>
              <a:rPr/>
              <a:t> </a:t>
            </a:r>
            <a:r>
              <a:rPr/>
              <a:t>a</a:t>
            </a:r>
            <a:r>
              <a:rPr/>
              <a:t> </a:t>
            </a:r>
            <a:r>
              <a:rPr/>
              <a:t>slide</a:t>
            </a:r>
            <a:r>
              <a:rPr/>
              <a:t> </a:t>
            </a:r>
            <a:r>
              <a:rPr/>
              <a:t>with</a:t>
            </a:r>
            <a:r>
              <a:rPr/>
              <a:t> </a:t>
            </a:r>
            <a:r>
              <a:rPr/>
              <a:t>using</a:t>
            </a:r>
            <a:r>
              <a:rPr/>
              <a:t> </a:t>
            </a:r>
            <a:r>
              <a:rPr/>
              <a:t>‘</a:t>
            </a:r>
            <a:r>
              <a:rPr/>
              <a:t>#</a:t>
            </a:r>
            <a:r>
              <a:rPr/>
              <a:t>’</a:t>
            </a:r>
            <a:r>
              <a:rPr/>
              <a:t> </a:t>
            </a:r>
            <a:r>
              <a:rPr/>
              <a:t>at</a:t>
            </a:r>
            <a:r>
              <a:rPr/>
              <a:t> </a:t>
            </a:r>
            <a:r>
              <a:rPr/>
              <a:t>the</a:t>
            </a:r>
            <a:r>
              <a:rPr/>
              <a:t> </a:t>
            </a:r>
            <a:r>
              <a:rPr/>
              <a:t>beginning</a:t>
            </a:r>
            <a:r>
              <a:rPr/>
              <a:t> </a:t>
            </a:r>
            <a:r>
              <a:rPr/>
              <a:t>of</a:t>
            </a:r>
            <a:r>
              <a:rPr/>
              <a:t> </a:t>
            </a:r>
            <a:r>
              <a:rPr/>
              <a:t>the</a:t>
            </a:r>
            <a:r>
              <a:rPr/>
              <a:t> </a:t>
            </a:r>
            <a:r>
              <a:rPr/>
              <a:t>line</a:t>
            </a:r>
            <a:r>
              <a:rPr/>
              <a:t> </a:t>
            </a:r>
            <a:r>
              <a:rPr/>
              <a:t>(a</a:t>
            </a:r>
            <a:r>
              <a:rPr/>
              <a:t> </a:t>
            </a:r>
            <a:r>
              <a:rPr/>
              <a:t>markdown</a:t>
            </a:r>
            <a:r>
              <a:rPr/>
              <a:t> </a:t>
            </a:r>
            <a:r>
              <a:rPr/>
              <a:t>‘</a:t>
            </a:r>
            <a:r>
              <a:rPr/>
              <a:t>title</a:t>
            </a:r>
            <a:r>
              <a:rPr/>
              <a:t>’</a:t>
            </a:r>
            <a:r>
              <a:rPr/>
              <a:t>)</a:t>
            </a:r>
          </a:p>
          <a:p>
            <a:pPr lvl="0" marL="0" indent="0">
              <a:buNone/>
            </a:pPr>
          </a:p>
          <a:p>
            <a:pPr lvl="0" marL="0" indent="0">
              <a:buNone/>
            </a:pPr>
            <a:r>
              <a:rPr/>
              <a:t>generate</a:t>
            </a:r>
            <a:r>
              <a:rPr/>
              <a:t> </a:t>
            </a:r>
            <a:r>
              <a:rPr/>
              <a:t>powerpoint</a:t>
            </a:r>
            <a:r>
              <a:rPr/>
              <a:t> </a:t>
            </a:r>
            <a:r>
              <a:rPr/>
              <a:t>from</a:t>
            </a:r>
            <a:r>
              <a:rPr/>
              <a:t> </a:t>
            </a:r>
            <a:r>
              <a:rPr/>
              <a:t>‘</a:t>
            </a:r>
            <a:r>
              <a:rPr/>
              <a:t>.md</a:t>
            </a:r>
            <a:r>
              <a:rPr/>
              <a:t>’</a:t>
            </a:r>
            <a:r>
              <a:rPr/>
              <a:t> </a:t>
            </a:r>
            <a:r>
              <a:rPr/>
              <a:t>markdown</a:t>
            </a:r>
            <a:r>
              <a:rPr/>
              <a:t> </a:t>
            </a:r>
            <a:r>
              <a:rPr/>
              <a:t>file</a:t>
            </a:r>
            <a:r>
              <a:rPr/>
              <a:t> </a:t>
            </a:r>
            <a:r>
              <a:rPr/>
              <a:t>with</a:t>
            </a:r>
            <a:br/>
            <a:r>
              <a:rPr/>
              <a:t>“</a:t>
            </a:r>
            <a:r>
              <a:rPr/>
              <a:t>pandoc</a:t>
            </a:r>
            <a:r>
              <a:rPr/>
              <a:t> </a:t>
            </a:r>
            <a:r>
              <a:rPr/>
              <a:t>–to</a:t>
            </a:r>
            <a:r>
              <a:rPr/>
              <a:t> </a:t>
            </a:r>
            <a:r>
              <a:rPr/>
              <a:t>pptx</a:t>
            </a:r>
            <a:r>
              <a:rPr/>
              <a:t> </a:t>
            </a:r>
            <a:r>
              <a:rPr/>
              <a:t>–from</a:t>
            </a:r>
            <a:r>
              <a:rPr/>
              <a:t> </a:t>
            </a:r>
            <a:r>
              <a:rPr/>
              <a:t>markdown+hard_line_breaks</a:t>
            </a:r>
            <a:r>
              <a:rPr/>
              <a:t> </a:t>
            </a:r>
            <a:r>
              <a:rPr/>
              <a:t>–reference-doc</a:t>
            </a:r>
            <a:r>
              <a:rPr/>
              <a:t> </a:t>
            </a:r>
            <a:r>
              <a:rPr/>
              <a:t>pandoc_pptx_reference_worship.potx</a:t>
            </a:r>
            <a:r>
              <a:rPr/>
              <a:t> </a:t>
            </a:r>
            <a:r>
              <a:rPr/>
              <a:t>–output</a:t>
            </a:r>
            <a:r>
              <a:rPr/>
              <a:t> </a:t>
            </a:r>
            <a:r>
              <a:rPr/>
              <a:t>output.pptx</a:t>
            </a:r>
            <a:r>
              <a:rPr/>
              <a:t> </a:t>
            </a:r>
            <a:r>
              <a:rPr/>
              <a:t>lyrics.md</a:t>
            </a:r>
            <a:r>
              <a:rPr/>
              <a:t>”</a:t>
            </a:r>
            <a:br/>
            <a:r>
              <a:rPr/>
              <a:t>‘</a:t>
            </a:r>
            <a:r>
              <a:rPr/>
              <a:t>hard_line_breaks</a:t>
            </a:r>
            <a:r>
              <a:rPr/>
              <a:t>’</a:t>
            </a:r>
            <a:r>
              <a:rPr/>
              <a:t> </a:t>
            </a:r>
            <a:r>
              <a:rPr/>
              <a:t>treats</a:t>
            </a:r>
            <a:r>
              <a:rPr/>
              <a:t> </a:t>
            </a:r>
            <a:r>
              <a:rPr/>
              <a:t>each</a:t>
            </a:r>
            <a:r>
              <a:rPr/>
              <a:t> </a:t>
            </a:r>
            <a:r>
              <a:rPr/>
              <a:t>new</a:t>
            </a:r>
            <a:r>
              <a:rPr/>
              <a:t> </a:t>
            </a:r>
            <a:r>
              <a:rPr/>
              <a:t>line</a:t>
            </a:r>
            <a:r>
              <a:rPr/>
              <a:t> </a:t>
            </a:r>
            <a:r>
              <a:rPr/>
              <a:t>as</a:t>
            </a:r>
            <a:r>
              <a:rPr/>
              <a:t> </a:t>
            </a:r>
            <a:r>
              <a:rPr/>
              <a:t>a</a:t>
            </a:r>
            <a:r>
              <a:rPr/>
              <a:t> </a:t>
            </a:r>
            <a:r>
              <a:rPr/>
              <a:t>line</a:t>
            </a:r>
            <a:r>
              <a:rPr/>
              <a:t> </a:t>
            </a:r>
            <a:r>
              <a:rPr/>
              <a:t>break</a:t>
            </a:r>
            <a:r>
              <a:rPr/>
              <a:t> </a:t>
            </a:r>
            <a:r>
              <a:rPr/>
              <a:t>as</a:t>
            </a:r>
            <a:r>
              <a:rPr/>
              <a:t> </a:t>
            </a:r>
            <a:r>
              <a:rPr/>
              <a:t>a</a:t>
            </a:r>
            <a:r>
              <a:rPr/>
              <a:t> </a:t>
            </a:r>
            <a:r>
              <a:rPr/>
              <a:t>‘</a:t>
            </a:r>
            <a:r>
              <a:rPr/>
              <a:t>line</a:t>
            </a:r>
            <a:r>
              <a:rPr/>
              <a:t> </a:t>
            </a:r>
            <a:r>
              <a:rPr/>
              <a:t>break</a:t>
            </a:r>
            <a:r>
              <a:rPr/>
              <a:t>’</a:t>
            </a:r>
            <a:r>
              <a:rPr/>
              <a:t> </a:t>
            </a:r>
            <a:r>
              <a:rPr/>
              <a:t>(which</a:t>
            </a:r>
            <a:r>
              <a:rPr/>
              <a:t> </a:t>
            </a:r>
            <a:r>
              <a:rPr/>
              <a:t>is</a:t>
            </a:r>
            <a:r>
              <a:rPr/>
              <a:t> </a:t>
            </a:r>
            <a:r>
              <a:rPr/>
              <a:t>what</a:t>
            </a:r>
            <a:r>
              <a:rPr/>
              <a:t> </a:t>
            </a:r>
            <a:r>
              <a:rPr/>
              <a:t>you</a:t>
            </a:r>
            <a:r>
              <a:rPr/>
              <a:t> </a:t>
            </a:r>
            <a:r>
              <a:rPr/>
              <a:t>want)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1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00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0000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10250"/>
            <a:ext cx="8229600" cy="863600"/>
          </a:xfrm>
        </p:spPr>
        <p:txBody>
          <a:bodyPr>
            <a:normAutofit/>
          </a:bodyPr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150"/>
            <a:ext cx="8229600" cy="2911475"/>
          </a:xfrm>
          <a:ln>
            <a:solidFill>
              <a:schemeClr val="tx1"/>
            </a:solidFill>
          </a:ln>
        </p:spPr>
        <p:txBody>
          <a:bodyPr/>
          <a:lstStyle>
            <a:lvl1pPr algn="ctr">
              <a:defRPr sz="3600" b="1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0000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0000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>
                <a:ln>
                  <a:noFill/>
                </a:ln>
                <a:solidFill>
                  <a:schemeClr val="bg1"/>
                </a:solidFill>
              </a:defRPr>
            </a:lvl1pPr>
            <a:lvl2pPr>
              <a:defRPr sz="2400" b="0">
                <a:ln>
                  <a:noFill/>
                </a:ln>
                <a:solidFill>
                  <a:schemeClr val="bg1"/>
                </a:solidFill>
              </a:defRPr>
            </a:lvl2pPr>
            <a:lvl3pPr>
              <a:defRPr sz="2000" b="0">
                <a:ln>
                  <a:noFill/>
                </a:ln>
                <a:solidFill>
                  <a:schemeClr val="bg1"/>
                </a:solidFill>
              </a:defRPr>
            </a:lvl3pPr>
            <a:lvl4pPr>
              <a:defRPr sz="1800" b="0">
                <a:ln>
                  <a:noFill/>
                </a:ln>
                <a:solidFill>
                  <a:schemeClr val="bg1"/>
                </a:solidFill>
              </a:defRPr>
            </a:lvl4pPr>
            <a:lvl5pPr>
              <a:defRPr sz="1800" b="0">
                <a:ln>
                  <a:noFill/>
                </a:ln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1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ln>
            <a:solidFill>
              <a:schemeClr val="tx1"/>
            </a:solidFill>
          </a:ln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3200" b="1" kern="1200">
          <a:ln>
            <a:solidFill>
              <a:schemeClr val="tx1"/>
            </a:solidFill>
          </a:ln>
          <a:solidFill>
            <a:schemeClr val="bg1"/>
          </a:solidFill>
          <a:latin typeface="+mn-lt"/>
          <a:ea typeface="+mn-ea"/>
          <a:cs typeface="+mn-cs"/>
        </a:defRPr>
      </a:lvl1pPr>
      <a:lvl2pPr marL="457200" indent="0" algn="ctr" defTabSz="457200" rtl="0" eaLnBrk="1" latinLnBrk="0" hangingPunct="1">
        <a:spcBef>
          <a:spcPct val="20000"/>
        </a:spcBef>
        <a:buFont typeface="Arial"/>
        <a:buNone/>
        <a:defRPr sz="2800" b="1" kern="1200">
          <a:ln>
            <a:solidFill>
              <a:schemeClr val="tx1"/>
            </a:solidFill>
          </a:ln>
          <a:solidFill>
            <a:schemeClr val="bg1"/>
          </a:solidFill>
          <a:latin typeface="+mn-lt"/>
          <a:ea typeface="+mn-ea"/>
          <a:cs typeface="+mn-cs"/>
        </a:defRPr>
      </a:lvl2pPr>
      <a:lvl3pPr marL="914400" indent="0" algn="ctr" defTabSz="457200" rtl="0" eaLnBrk="1" latinLnBrk="0" hangingPunct="1">
        <a:spcBef>
          <a:spcPct val="20000"/>
        </a:spcBef>
        <a:buFont typeface="Arial"/>
        <a:buNone/>
        <a:defRPr sz="2400" b="1" kern="1200">
          <a:ln>
            <a:solidFill>
              <a:schemeClr val="tx1"/>
            </a:solidFill>
          </a:ln>
          <a:solidFill>
            <a:schemeClr val="bg1"/>
          </a:solidFill>
          <a:latin typeface="+mn-lt"/>
          <a:ea typeface="+mn-ea"/>
          <a:cs typeface="+mn-cs"/>
        </a:defRPr>
      </a:lvl3pPr>
      <a:lvl4pPr marL="1371600" indent="0" algn="ctr" defTabSz="457200" rtl="0" eaLnBrk="1" latinLnBrk="0" hangingPunct="1">
        <a:spcBef>
          <a:spcPct val="20000"/>
        </a:spcBef>
        <a:buFont typeface="Arial"/>
        <a:buNone/>
        <a:defRPr sz="2000" b="1" kern="1200">
          <a:ln>
            <a:solidFill>
              <a:schemeClr val="tx1"/>
            </a:solidFill>
          </a:ln>
          <a:solidFill>
            <a:schemeClr val="bg1"/>
          </a:solidFill>
          <a:latin typeface="+mn-lt"/>
          <a:ea typeface="+mn-ea"/>
          <a:cs typeface="+mn-cs"/>
        </a:defRPr>
      </a:lvl4pPr>
      <a:lvl5pPr marL="1828800" indent="0" algn="ctr" defTabSz="457200" rtl="0" eaLnBrk="1" latinLnBrk="0" hangingPunct="1">
        <a:spcBef>
          <a:spcPct val="20000"/>
        </a:spcBef>
        <a:buFont typeface="Arial"/>
        <a:buNone/>
        <a:defRPr sz="2000" b="1" kern="1200">
          <a:ln>
            <a:solidFill>
              <a:schemeClr val="tx1"/>
            </a:solidFill>
          </a:ln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10250"/>
            <a:ext cx="8229600" cy="863600"/>
          </a:xfrm>
        </p:spPr>
        <p:txBody>
          <a:bodyPr/>
          <a:lstStyle/>
          <a:p>
            <a:pPr lvl="0" marL="0" indent="0">
              <a:buNone/>
            </a:pPr>
            <a:r>
              <a:rPr/>
              <a:t>（C）</a:t>
            </a:r>
            <a:r>
              <a:rPr/>
              <a:t> </a:t>
            </a:r>
            <a:r>
              <a:rPr/>
              <a:t>Chris</a:t>
            </a:r>
            <a:r>
              <a:rPr/>
              <a:t> </a:t>
            </a:r>
            <a:r>
              <a:rPr/>
              <a:t>Tomlin</a:t>
            </a:r>
            <a:r>
              <a:rPr/>
              <a:t> </a:t>
            </a:r>
            <a:r>
              <a:rPr/>
              <a:t>|</a:t>
            </a:r>
            <a:r>
              <a:rPr/>
              <a:t> </a:t>
            </a:r>
            <a:r>
              <a:rPr/>
              <a:t>Ed</a:t>
            </a:r>
            <a:r>
              <a:rPr/>
              <a:t> </a:t>
            </a:r>
            <a:r>
              <a:rPr/>
              <a:t>Cash</a:t>
            </a:r>
            <a:r>
              <a:rPr/>
              <a:t> </a:t>
            </a:r>
            <a:r>
              <a:rPr/>
              <a:t>|</a:t>
            </a:r>
            <a:r>
              <a:rPr/>
              <a:t> </a:t>
            </a:r>
            <a:r>
              <a:rPr/>
              <a:t>George</a:t>
            </a:r>
            <a:r>
              <a:rPr/>
              <a:t> </a:t>
            </a:r>
            <a:r>
              <a:rPr/>
              <a:t>Frideric</a:t>
            </a:r>
            <a:r>
              <a:rPr/>
              <a:t> </a:t>
            </a:r>
            <a:r>
              <a:rPr/>
              <a:t>Handel</a:t>
            </a:r>
            <a:r>
              <a:rPr/>
              <a:t> </a:t>
            </a:r>
            <a:r>
              <a:rPr/>
              <a:t>|</a:t>
            </a:r>
            <a:r>
              <a:rPr/>
              <a:t> </a:t>
            </a:r>
            <a:r>
              <a:rPr/>
              <a:t>Isaac</a:t>
            </a:r>
            <a:r>
              <a:rPr/>
              <a:t> </a:t>
            </a:r>
            <a:r>
              <a:rPr/>
              <a:t>Watts</a:t>
            </a:r>
            <a:r>
              <a:rPr/>
              <a:t> </a:t>
            </a:r>
            <a:r>
              <a:rPr/>
              <a:t>|</a:t>
            </a:r>
            <a:r>
              <a:rPr/>
              <a:t> </a:t>
            </a:r>
            <a:r>
              <a:rPr/>
              <a:t>Matt</a:t>
            </a:r>
            <a:r>
              <a:rPr/>
              <a:t> </a:t>
            </a:r>
            <a:r>
              <a:rPr/>
              <a:t>Gilder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Joy to the world the Lord is come</a:t>
            </a:r>
            <a:br/>
            <a:r>
              <a:rPr/>
              <a:t>Let earth receive her King</a:t>
            </a:r>
            <a:br/>
            <a:r>
              <a:rPr/>
              <a:t>Let ev’ry heart prepare Him room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And heaven and nature sing</a:t>
            </a:r>
            <a:br/>
            <a:r>
              <a:rPr/>
              <a:t>And heaven and nature sing</a:t>
            </a:r>
            <a:br/>
            <a:r>
              <a:rPr/>
              <a:t>And heaven and heaven and nature sing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Joy to the world the Savior reigns</a:t>
            </a:r>
            <a:br/>
            <a:r>
              <a:rPr/>
              <a:t>Let all their songs employ</a:t>
            </a:r>
            <a:br/>
            <a:r>
              <a:rPr/>
              <a:t>While fields and floods rocks hills and plains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Repeat the sounding joy</a:t>
            </a:r>
            <a:br/>
            <a:r>
              <a:rPr/>
              <a:t>Repeat the sounding joy</a:t>
            </a:r>
            <a:br/>
            <a:r>
              <a:rPr/>
              <a:t>Repeat repeat the sounding joy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Joy unspeakable joy</a:t>
            </a:r>
            <a:br/>
            <a:r>
              <a:rPr/>
              <a:t>An overflowing well</a:t>
            </a:r>
            <a:br/>
            <a:r>
              <a:rPr/>
              <a:t>No tongue can tell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Joy unspeakable joy</a:t>
            </a:r>
            <a:br/>
            <a:r>
              <a:rPr/>
              <a:t>It rises in my soul</a:t>
            </a:r>
            <a:br/>
            <a:r>
              <a:rPr/>
              <a:t>Never lets me go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 rules the world with truth and grace</a:t>
            </a:r>
            <a:br/>
            <a:r>
              <a:rPr/>
              <a:t>And makes the nations prove</a:t>
            </a:r>
            <a:br/>
            <a:r>
              <a:rPr/>
              <a:t>The glories of His righteousness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And wonders of His love</a:t>
            </a:r>
            <a:br/>
            <a:r>
              <a:rPr/>
              <a:t>And wonders of His love</a:t>
            </a:r>
            <a:br/>
            <a:r>
              <a:rPr/>
              <a:t>And wonders wonders of His love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Joy</a:t>
            </a:r>
            <a:r>
              <a:rPr/>
              <a:t> </a:t>
            </a:r>
            <a:r>
              <a:rPr/>
              <a:t>to</a:t>
            </a:r>
            <a:r>
              <a:rPr/>
              <a:t> </a:t>
            </a:r>
            <a:r>
              <a:rPr/>
              <a:t>the</a:t>
            </a:r>
            <a:r>
              <a:rPr/>
              <a:t> </a:t>
            </a:r>
            <a:r>
              <a:rPr/>
              <a:t>World!</a:t>
            </a:r>
            <a:r>
              <a:rPr/>
              <a:t> </a:t>
            </a:r>
            <a:r>
              <a:rPr/>
              <a:t>普世欢腾!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普世欢腾!</a:t>
            </a:r>
            <a:br/>
            <a:r>
              <a:rPr/>
              <a:t>救主下降!</a:t>
            </a:r>
            <a:br/>
            <a:r>
              <a:rPr/>
              <a:t>大地结她君王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Joy to the world</a:t>
            </a:r>
            <a:br/>
            <a:r>
              <a:rPr/>
              <a:t>the Lord is come</a:t>
            </a:r>
            <a:br/>
            <a:r>
              <a:rPr/>
              <a:t>Let earth receive her King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andoc_pptx_reference_worship" id="{26019647-740F-41DB-938E-ADD6A7CB377E}" vid="{2EA53C42-5043-4472-8B00-CC80D28060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49</Words>
  <Application>Microsoft Office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2020-12-20T07:49:34Z</dcterms:created>
  <dcterms:modified xsi:type="dcterms:W3CDTF">2020-12-20T07:49:34Z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